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273" r:id="rId2"/>
    <p:sldId id="320" r:id="rId3"/>
    <p:sldId id="321" r:id="rId4"/>
    <p:sldId id="322" r:id="rId5"/>
    <p:sldId id="323" r:id="rId6"/>
    <p:sldId id="325" r:id="rId7"/>
    <p:sldId id="280" r:id="rId8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5B5B"/>
    <a:srgbClr val="09A77E"/>
    <a:srgbClr val="FF0D0D"/>
    <a:srgbClr val="FF6B57"/>
    <a:srgbClr val="DBEEF4"/>
    <a:srgbClr val="AECAE0"/>
    <a:srgbClr val="323E1A"/>
    <a:srgbClr val="D5E2EF"/>
    <a:srgbClr val="6594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94" autoAdjust="0"/>
  </p:normalViewPr>
  <p:slideViewPr>
    <p:cSldViewPr>
      <p:cViewPr varScale="1">
        <p:scale>
          <a:sx n="109" d="100"/>
          <a:sy n="109" d="100"/>
        </p:scale>
        <p:origin x="684" y="102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3840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media/image1.png>
</file>

<file path=ppt/media/image2.png>
</file>

<file path=ppt/media/image3.wmf>
</file>

<file path=ppt/media/image4.wm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787BAC-E8C9-435A-A49F-3C1E5C826166}" type="datetimeFigureOut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E0513-B47B-4A49-90A8-3F208E514F4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9002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E0513-B47B-4A49-90A8-3F208E514F49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533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E0513-B47B-4A49-90A8-3F208E514F49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0385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E0513-B47B-4A49-90A8-3F208E514F49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7662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E0513-B47B-4A49-90A8-3F208E514F49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2820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E0513-B47B-4A49-90A8-3F208E514F49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70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E0513-B47B-4A49-90A8-3F208E514F49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1115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 userDrawn="1"/>
        </p:nvSpPr>
        <p:spPr>
          <a:xfrm>
            <a:off x="8625408" y="0"/>
            <a:ext cx="1280592" cy="6858000"/>
          </a:xfrm>
          <a:prstGeom prst="rect">
            <a:avLst/>
          </a:prstGeom>
          <a:solidFill>
            <a:srgbClr val="F6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/>
          <p:cNvSpPr/>
          <p:nvPr userDrawn="1"/>
        </p:nvSpPr>
        <p:spPr>
          <a:xfrm>
            <a:off x="0" y="0"/>
            <a:ext cx="1280592" cy="6858000"/>
          </a:xfrm>
          <a:prstGeom prst="rect">
            <a:avLst/>
          </a:prstGeom>
          <a:solidFill>
            <a:srgbClr val="F6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 userDrawn="1"/>
        </p:nvSpPr>
        <p:spPr>
          <a:xfrm>
            <a:off x="0" y="0"/>
            <a:ext cx="9906000" cy="432048"/>
          </a:xfrm>
          <a:prstGeom prst="rect">
            <a:avLst/>
          </a:prstGeom>
          <a:solidFill>
            <a:srgbClr val="D5E2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 userDrawn="1"/>
        </p:nvSpPr>
        <p:spPr>
          <a:xfrm>
            <a:off x="0" y="6425952"/>
            <a:ext cx="9906000" cy="432048"/>
          </a:xfrm>
          <a:prstGeom prst="rect">
            <a:avLst/>
          </a:prstGeom>
          <a:solidFill>
            <a:srgbClr val="D5E2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 userDrawn="1"/>
        </p:nvSpPr>
        <p:spPr>
          <a:xfrm>
            <a:off x="0" y="0"/>
            <a:ext cx="1280592" cy="432000"/>
          </a:xfrm>
          <a:prstGeom prst="rect">
            <a:avLst/>
          </a:prstGeom>
          <a:solidFill>
            <a:srgbClr val="659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/>
          <p:cNvSpPr/>
          <p:nvPr userDrawn="1"/>
        </p:nvSpPr>
        <p:spPr>
          <a:xfrm>
            <a:off x="8625408" y="0"/>
            <a:ext cx="1280592" cy="432000"/>
          </a:xfrm>
          <a:prstGeom prst="rect">
            <a:avLst/>
          </a:prstGeom>
          <a:solidFill>
            <a:srgbClr val="659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/>
          <p:cNvSpPr/>
          <p:nvPr userDrawn="1"/>
        </p:nvSpPr>
        <p:spPr>
          <a:xfrm>
            <a:off x="0" y="6426000"/>
            <a:ext cx="1280592" cy="432000"/>
          </a:xfrm>
          <a:prstGeom prst="rect">
            <a:avLst/>
          </a:prstGeom>
          <a:solidFill>
            <a:srgbClr val="659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/>
          <p:cNvSpPr/>
          <p:nvPr userDrawn="1"/>
        </p:nvSpPr>
        <p:spPr>
          <a:xfrm>
            <a:off x="8625408" y="6426000"/>
            <a:ext cx="1280592" cy="432000"/>
          </a:xfrm>
          <a:prstGeom prst="rect">
            <a:avLst/>
          </a:prstGeom>
          <a:solidFill>
            <a:srgbClr val="659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/>
          <p:cNvSpPr txBox="1"/>
          <p:nvPr userDrawn="1"/>
        </p:nvSpPr>
        <p:spPr>
          <a:xfrm>
            <a:off x="0" y="6525344"/>
            <a:ext cx="9906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Confidential | Copyright</a:t>
            </a:r>
            <a:r>
              <a:rPr lang="en-US" altLang="ko-KR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</a:rPr>
              <a:t>ⓒ2024 All Right Reserved to SJIT</a:t>
            </a:r>
            <a:r>
              <a:rPr lang="en-US" altLang="ko-KR" sz="10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</a:rPr>
              <a:t> Co., Ltd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714" y="5924518"/>
            <a:ext cx="1215572" cy="476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0B8E-0AD4-4126-9366-861C480B452A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A8DE9-2EF2-4EFB-814F-064568C2C62A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 userDrawn="1"/>
        </p:nvSpPr>
        <p:spPr>
          <a:xfrm>
            <a:off x="0" y="0"/>
            <a:ext cx="9906000" cy="836712"/>
          </a:xfrm>
          <a:prstGeom prst="rect">
            <a:avLst/>
          </a:prstGeom>
          <a:solidFill>
            <a:srgbClr val="F6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0" y="6498000"/>
            <a:ext cx="9906000" cy="360000"/>
          </a:xfrm>
          <a:prstGeom prst="rect">
            <a:avLst/>
          </a:prstGeom>
          <a:solidFill>
            <a:srgbClr val="F6F9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88504" y="0"/>
            <a:ext cx="8064896" cy="836712"/>
          </a:xfrm>
        </p:spPr>
        <p:txBody>
          <a:bodyPr>
            <a:normAutofit/>
          </a:bodyPr>
          <a:lstStyle>
            <a:lvl1pPr algn="l">
              <a:defRPr sz="3200">
                <a:solidFill>
                  <a:srgbClr val="002060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0" y="6486351"/>
            <a:ext cx="9906000" cy="365125"/>
          </a:xfrm>
        </p:spPr>
        <p:txBody>
          <a:bodyPr/>
          <a:lstStyle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ko-KR" dirty="0" smtClean="0"/>
              <a:t>Confidential | Copyrightⓒ2024 All Right Reserved to SJIT Co., Ltd</a:t>
            </a:r>
            <a:endParaRPr lang="ko-KR" altLang="en-US" dirty="0" smtClean="0"/>
          </a:p>
        </p:txBody>
      </p:sp>
      <p:sp>
        <p:nvSpPr>
          <p:cNvPr id="11" name="직사각형 10"/>
          <p:cNvSpPr/>
          <p:nvPr userDrawn="1"/>
        </p:nvSpPr>
        <p:spPr>
          <a:xfrm>
            <a:off x="0" y="0"/>
            <a:ext cx="416496" cy="6858000"/>
          </a:xfrm>
          <a:prstGeom prst="rect">
            <a:avLst/>
          </a:prstGeom>
          <a:solidFill>
            <a:srgbClr val="AEC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/>
          <p:cNvSpPr/>
          <p:nvPr userDrawn="1"/>
        </p:nvSpPr>
        <p:spPr>
          <a:xfrm>
            <a:off x="0" y="0"/>
            <a:ext cx="416496" cy="836712"/>
          </a:xfrm>
          <a:prstGeom prst="rect">
            <a:avLst/>
          </a:prstGeom>
          <a:solidFill>
            <a:srgbClr val="659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9"/>
          <p:cNvSpPr txBox="1">
            <a:spLocks/>
          </p:cNvSpPr>
          <p:nvPr userDrawn="1"/>
        </p:nvSpPr>
        <p:spPr>
          <a:xfrm>
            <a:off x="0" y="6486351"/>
            <a:ext cx="416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EDD84E-25D4-4983-8AA1-2863C96F08D9}" type="slidenum">
              <a:rPr kumimoji="0" lang="ko-KR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326A9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326A94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328" y="44624"/>
            <a:ext cx="1890917" cy="74115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4D061-4CC6-4B95-8D6E-B8E8D482B06F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D906-4144-49BE-8FDF-06291B9879DE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B3080-8886-48A5-B915-466536867072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AACB-9E93-43A8-8AB4-04F650E55441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E99BC-1710-4BD7-A699-9EE327B97D36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621B8-9DE6-49B9-BE29-6C9726C258BF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A3E01-EF0E-4857-AB0F-8FA0A73FFE0E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F307A-E985-4F3A-8EEB-197BE0B4C018}" type="datetime1">
              <a:rPr lang="ko-KR" altLang="en-US" smtClean="0"/>
              <a:pPr/>
              <a:t>2024-08-19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 smtClean="0"/>
              <a:t>Confidential | Copyrightⓒ2017 All Right Reserved to WISOL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4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/>
          <p:cNvSpPr txBox="1"/>
          <p:nvPr/>
        </p:nvSpPr>
        <p:spPr>
          <a:xfrm>
            <a:off x="488504" y="1988840"/>
            <a:ext cx="885698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WHMxx0A EMC test</a:t>
            </a:r>
          </a:p>
          <a:p>
            <a:pPr algn="ctr"/>
            <a:r>
              <a:rPr lang="en-US" altLang="ko-KR" sz="35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FW upload Manual</a:t>
            </a:r>
            <a:endParaRPr lang="ko-KR" altLang="en-US" sz="35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280592" y="4437112"/>
            <a:ext cx="73448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IoT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사업부 연구</a:t>
            </a:r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ko-KR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파트</a:t>
            </a:r>
            <a:endParaRPr lang="en-US" altLang="ko-KR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2024. </a:t>
            </a:r>
            <a:r>
              <a: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08. </a:t>
            </a:r>
            <a:r>
              <a:rPr lang="en-US" altLang="ko-KR" sz="20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19</a:t>
            </a:r>
            <a:endParaRPr lang="en-US" altLang="ko-KR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 smtClean="0"/>
              <a:t>Mode Setting</a:t>
            </a:r>
            <a:endParaRPr lang="ko-KR" altLang="en-US" sz="2000" b="1" dirty="0"/>
          </a:p>
        </p:txBody>
      </p:sp>
      <p:cxnSp>
        <p:nvCxnSpPr>
          <p:cNvPr id="42" name="직선 연결선 41"/>
          <p:cNvCxnSpPr/>
          <p:nvPr/>
        </p:nvCxnSpPr>
        <p:spPr>
          <a:xfrm>
            <a:off x="602356" y="836712"/>
            <a:ext cx="5546142" cy="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821249" y="2548414"/>
            <a:ext cx="5399405" cy="2552065"/>
          </a:xfrm>
          <a:prstGeom prst="rect">
            <a:avLst/>
          </a:prstGeom>
          <a:noFill/>
        </p:spPr>
      </p:pic>
      <p:sp>
        <p:nvSpPr>
          <p:cNvPr id="3" name="모서리가 둥근 직사각형 2"/>
          <p:cNvSpPr/>
          <p:nvPr/>
        </p:nvSpPr>
        <p:spPr>
          <a:xfrm>
            <a:off x="3296816" y="4653136"/>
            <a:ext cx="216024" cy="360040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3296816" y="4833156"/>
            <a:ext cx="216024" cy="360040"/>
          </a:xfrm>
          <a:prstGeom prst="roundRect">
            <a:avLst/>
          </a:prstGeom>
          <a:solidFill>
            <a:srgbClr val="0000FF">
              <a:alpha val="20000"/>
            </a:srgbClr>
          </a:solidFill>
          <a:ln>
            <a:solidFill>
              <a:srgbClr val="000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9">
            <a:extLst>
              <a:ext uri="{FF2B5EF4-FFF2-40B4-BE49-F238E27FC236}">
                <a16:creationId xmlns:a16="http://schemas.microsoft.com/office/drawing/2014/main" id="{199DB935-950E-4A56-94E8-AAA5FEFC8503}"/>
              </a:ext>
            </a:extLst>
          </p:cNvPr>
          <p:cNvSpPr/>
          <p:nvPr/>
        </p:nvSpPr>
        <p:spPr>
          <a:xfrm>
            <a:off x="704528" y="1124743"/>
            <a:ext cx="7237460" cy="21544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ko-KR" sz="2000" b="1" dirty="0" smtClean="0">
                <a:latin typeface="Calibri" panose="020F0502020204030204" pitchFamily="34" charset="0"/>
              </a:rPr>
              <a:t> - Download</a:t>
            </a:r>
            <a:endParaRPr lang="en-US" altLang="ko-KR" sz="2000" b="1" dirty="0">
              <a:latin typeface="Calibri" panose="020F0502020204030204" pitchFamily="34" charset="0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smtClean="0">
                <a:latin typeface="Calibri" panose="020F0502020204030204" pitchFamily="34" charset="0"/>
              </a:rPr>
              <a:t>&gt; Header HOST</a:t>
            </a:r>
            <a:endParaRPr lang="en-US" altLang="ko-KR" sz="2000" b="1" dirty="0">
              <a:latin typeface="Calibri" panose="020F0502020204030204" pitchFamily="34" charset="0"/>
            </a:endParaRPr>
          </a:p>
          <a:p>
            <a:pPr marL="800100" lvl="1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endParaRPr lang="en-US" altLang="ko-KR" sz="2000" b="1" dirty="0">
              <a:latin typeface="Calibri" panose="020F0502020204030204" pitchFamily="34" charset="0"/>
            </a:endParaRPr>
          </a:p>
          <a:p>
            <a:pPr>
              <a:lnSpc>
                <a:spcPts val="2800"/>
              </a:lnSpc>
            </a:pPr>
            <a:r>
              <a:rPr lang="en-US" altLang="ko-KR" sz="2000" b="1" dirty="0" smtClean="0">
                <a:latin typeface="Calibri" panose="020F0502020204030204" pitchFamily="34" charset="0"/>
              </a:rPr>
              <a:t> -  </a:t>
            </a:r>
            <a:r>
              <a:rPr lang="en-US" altLang="ko-KR" sz="2000" b="1" dirty="0">
                <a:latin typeface="Calibri" panose="020F0502020204030204" pitchFamily="34" charset="0"/>
              </a:rPr>
              <a:t>AP- STA </a:t>
            </a:r>
            <a:r>
              <a:rPr lang="en-US" altLang="ko-KR" sz="2000" b="1" dirty="0" smtClean="0">
                <a:latin typeface="Calibri" panose="020F0502020204030204" pitchFamily="34" charset="0"/>
              </a:rPr>
              <a:t>test</a:t>
            </a:r>
            <a:endParaRPr lang="en-US" altLang="ko-KR" sz="2000" b="1" dirty="0">
              <a:latin typeface="Calibri" panose="020F0502020204030204" pitchFamily="34" charset="0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smtClean="0">
                <a:latin typeface="Calibri" panose="020F0502020204030204" pitchFamily="34" charset="0"/>
              </a:rPr>
              <a:t>&gt; Header XIP</a:t>
            </a:r>
            <a:endParaRPr lang="ko-KR" altLang="en-US" sz="2000" b="1" dirty="0">
              <a:latin typeface="Calibri" panose="020F0502020204030204" pitchFamily="34" charset="0"/>
            </a:endParaRPr>
          </a:p>
          <a:p>
            <a:pPr marL="800100" lvl="1" indent="-342900">
              <a:lnSpc>
                <a:spcPts val="2800"/>
              </a:lnSpc>
              <a:buFont typeface="Wingdings" panose="05000000000000000000" pitchFamily="2" charset="2"/>
              <a:buChar char="Ø"/>
            </a:pPr>
            <a:endParaRPr lang="en-US" altLang="ko-KR" sz="2000" b="1" dirty="0">
              <a:latin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 rot="5400000">
            <a:off x="2601433" y="4353210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&lt; HOST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2731277" y="511311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0000FF"/>
                </a:solidFill>
              </a:rPr>
              <a:t>&lt; XIP</a:t>
            </a:r>
            <a:endParaRPr lang="ko-KR" altLang="en-US" dirty="0">
              <a:solidFill>
                <a:srgbClr val="0000FF"/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EE4C9C0-F989-6EC5-E02E-28B53E404D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3609" y="1124742"/>
            <a:ext cx="3882218" cy="3600000"/>
          </a:xfrm>
          <a:prstGeom prst="rect">
            <a:avLst/>
          </a:prstGeom>
        </p:spPr>
      </p:pic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796681"/>
              </p:ext>
            </p:extLst>
          </p:nvPr>
        </p:nvGraphicFramePr>
        <p:xfrm>
          <a:off x="8865335" y="573838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포장기 셸 개체" showAsIcon="1" r:id="rId6" imgW="914400" imgH="771480" progId="Package">
                  <p:embed/>
                </p:oleObj>
              </mc:Choice>
              <mc:Fallback>
                <p:oleObj name="포장기 셸 개체" showAsIcon="1" r:id="rId6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865335" y="573838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개체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634439"/>
              </p:ext>
            </p:extLst>
          </p:nvPr>
        </p:nvGraphicFramePr>
        <p:xfrm>
          <a:off x="7804718" y="575262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포장기 셸 개체" showAsIcon="1" r:id="rId8" imgW="914400" imgH="771480" progId="Package">
                  <p:embed/>
                </p:oleObj>
              </mc:Choice>
              <mc:Fallback>
                <p:oleObj name="포장기 셸 개체" showAsIcon="1" r:id="rId8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804718" y="575262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234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6115782" y="3284984"/>
            <a:ext cx="3790218" cy="3272199"/>
            <a:chOff x="6695999" y="1772816"/>
            <a:chExt cx="5003895" cy="432000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EE4C9C0-F989-6EC5-E02E-28B53E404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41232" y="1772816"/>
              <a:ext cx="4658662" cy="4320000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9F60597-D3A4-D36C-6C19-AC39703CBE51}"/>
                </a:ext>
              </a:extLst>
            </p:cNvPr>
            <p:cNvSpPr/>
            <p:nvPr/>
          </p:nvSpPr>
          <p:spPr bwMode="auto">
            <a:xfrm>
              <a:off x="7041232" y="3632280"/>
              <a:ext cx="4658662" cy="438727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6BFDC75-332F-453E-7891-40B6F2D3EE9B}"/>
                </a:ext>
              </a:extLst>
            </p:cNvPr>
            <p:cNvSpPr/>
            <p:nvPr/>
          </p:nvSpPr>
          <p:spPr bwMode="auto">
            <a:xfrm>
              <a:off x="7041232" y="4560534"/>
              <a:ext cx="4658662" cy="349751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7A6818D-D85F-3282-72A5-499F4EC20338}"/>
                </a:ext>
              </a:extLst>
            </p:cNvPr>
            <p:cNvSpPr/>
            <p:nvPr/>
          </p:nvSpPr>
          <p:spPr bwMode="auto">
            <a:xfrm>
              <a:off x="7041232" y="4947539"/>
              <a:ext cx="4658662" cy="404600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43A83B-41A4-C682-C72C-201D4FA81D15}"/>
                </a:ext>
              </a:extLst>
            </p:cNvPr>
            <p:cNvSpPr txBox="1"/>
            <p:nvPr/>
          </p:nvSpPr>
          <p:spPr>
            <a:xfrm>
              <a:off x="6728326" y="3660318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03A113-E661-3D8B-64B4-6C88541E3B08}"/>
                </a:ext>
              </a:extLst>
            </p:cNvPr>
            <p:cNvSpPr txBox="1"/>
            <p:nvPr/>
          </p:nvSpPr>
          <p:spPr>
            <a:xfrm>
              <a:off x="6728326" y="4542061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073EFDD-05A2-12DC-A9A9-5A6DE506108F}"/>
                </a:ext>
              </a:extLst>
            </p:cNvPr>
            <p:cNvSpPr txBox="1"/>
            <p:nvPr/>
          </p:nvSpPr>
          <p:spPr>
            <a:xfrm>
              <a:off x="6695999" y="5698335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CFB6D88-389A-F8C0-F8BB-8F8A289AFD57}"/>
                </a:ext>
              </a:extLst>
            </p:cNvPr>
            <p:cNvSpPr txBox="1"/>
            <p:nvPr/>
          </p:nvSpPr>
          <p:spPr>
            <a:xfrm>
              <a:off x="8598690" y="5720594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5C2025D-58F7-760B-3890-30DF08BD9BDE}"/>
                </a:ext>
              </a:extLst>
            </p:cNvPr>
            <p:cNvSpPr/>
            <p:nvPr/>
          </p:nvSpPr>
          <p:spPr bwMode="auto">
            <a:xfrm flipV="1">
              <a:off x="7867545" y="5353197"/>
              <a:ext cx="698818" cy="714469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ACB323D-2BD3-94E6-6E8A-D038A14E59D8}"/>
                </a:ext>
              </a:extLst>
            </p:cNvPr>
            <p:cNvSpPr txBox="1"/>
            <p:nvPr/>
          </p:nvSpPr>
          <p:spPr>
            <a:xfrm>
              <a:off x="6712163" y="4965173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04C68FB8-4B28-A9A2-4962-68AE74E261AF}"/>
                </a:ext>
              </a:extLst>
            </p:cNvPr>
            <p:cNvSpPr/>
            <p:nvPr/>
          </p:nvSpPr>
          <p:spPr bwMode="auto">
            <a:xfrm flipV="1">
              <a:off x="7043741" y="5341100"/>
              <a:ext cx="698818" cy="714469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</p:grp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 smtClean="0"/>
              <a:t>STA </a:t>
            </a:r>
            <a:r>
              <a:rPr lang="en-US" altLang="ko-KR" sz="2000" b="1" dirty="0"/>
              <a:t>FW upload</a:t>
            </a:r>
            <a:endParaRPr lang="ko-KR" altLang="en-US" sz="2000" b="1" dirty="0"/>
          </a:p>
        </p:txBody>
      </p:sp>
      <p:sp>
        <p:nvSpPr>
          <p:cNvPr id="14" name="Rectangle 89">
            <a:extLst>
              <a:ext uri="{FF2B5EF4-FFF2-40B4-BE49-F238E27FC236}">
                <a16:creationId xmlns:a16="http://schemas.microsoft.com/office/drawing/2014/main" id="{199DB935-950E-4A56-94E8-AAA5FEFC8503}"/>
              </a:ext>
            </a:extLst>
          </p:cNvPr>
          <p:cNvSpPr/>
          <p:nvPr/>
        </p:nvSpPr>
        <p:spPr>
          <a:xfrm>
            <a:off x="630085" y="1052736"/>
            <a:ext cx="7237460" cy="3026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2800"/>
              </a:lnSpc>
            </a:pPr>
            <a:r>
              <a:rPr lang="ko-KR" altLang="en-US" sz="2000" b="1" dirty="0" smtClean="0">
                <a:latin typeface="Calibri" panose="020F0502020204030204" pitchFamily="34" charset="0"/>
              </a:rPr>
              <a:t> </a:t>
            </a:r>
            <a:r>
              <a:rPr lang="en-US" altLang="ko-KR" sz="2000" b="1" dirty="0" smtClean="0">
                <a:latin typeface="Calibri" panose="020F0502020204030204" pitchFamily="34" charset="0"/>
              </a:rPr>
              <a:t>- Run FirmwareFlashTool.exe</a:t>
            </a:r>
            <a:endParaRPr lang="en-US" altLang="ko-KR" sz="2000" b="1" dirty="0">
              <a:latin typeface="Calibri" panose="020F0502020204030204" pitchFamily="34" charset="0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smtClean="0">
                <a:latin typeface="Calibri" panose="020F0502020204030204" pitchFamily="34" charset="0"/>
              </a:rPr>
              <a:t>&gt; STA </a:t>
            </a:r>
            <a:r>
              <a:rPr lang="en-US" altLang="ko-KR" sz="2000" b="1" dirty="0">
                <a:latin typeface="Calibri" panose="020F0502020204030204" pitchFamily="34" charset="0"/>
              </a:rPr>
              <a:t>FW upload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>
                <a:latin typeface="Calibri" panose="020F0502020204030204" pitchFamily="34" charset="0"/>
              </a:rPr>
              <a:t>Boot File</a:t>
            </a:r>
            <a:r>
              <a:rPr lang="ko-KR" altLang="en-US" sz="1600" b="1" dirty="0" smtClean="0">
                <a:latin typeface="Calibri" panose="020F0502020204030204" pitchFamily="34" charset="0"/>
              </a:rPr>
              <a:t> </a:t>
            </a:r>
            <a:r>
              <a:rPr lang="en-US" altLang="ko-KR" sz="1600" b="1" dirty="0">
                <a:latin typeface="Calibri" panose="020F0502020204030204" pitchFamily="34" charset="0"/>
              </a:rPr>
              <a:t>setting : nrc7394_boot.bin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 err="1">
                <a:latin typeface="Calibri" panose="020F0502020204030204" pitchFamily="34" charset="0"/>
              </a:rPr>
              <a:t>Boot_XIP</a:t>
            </a:r>
            <a:r>
              <a:rPr lang="en-US" altLang="ko-KR" sz="1600" b="1" dirty="0">
                <a:latin typeface="Calibri" panose="020F0502020204030204" pitchFamily="34" charset="0"/>
              </a:rPr>
              <a:t> File</a:t>
            </a:r>
            <a:r>
              <a:rPr lang="ko-KR" altLang="en-US" sz="1600" b="1" dirty="0" smtClean="0">
                <a:latin typeface="Calibri" panose="020F0502020204030204" pitchFamily="34" charset="0"/>
              </a:rPr>
              <a:t> </a:t>
            </a:r>
            <a:r>
              <a:rPr lang="en-US" altLang="ko-KR" sz="1600" b="1" dirty="0">
                <a:latin typeface="Calibri" panose="020F0502020204030204" pitchFamily="34" charset="0"/>
              </a:rPr>
              <a:t>setting : nrc7394_boot_xip_wait.bin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>
                <a:latin typeface="Calibri" panose="020F0502020204030204" pitchFamily="34" charset="0"/>
              </a:rPr>
              <a:t>AP</a:t>
            </a:r>
            <a:r>
              <a:rPr lang="ko-KR" altLang="en-US" sz="1600" b="1" dirty="0">
                <a:latin typeface="Calibri" panose="020F0502020204030204" pitchFamily="34" charset="0"/>
              </a:rPr>
              <a:t> 용 </a:t>
            </a:r>
            <a:r>
              <a:rPr lang="en-US" altLang="ko-KR" sz="1600" b="1" dirty="0">
                <a:latin typeface="Calibri" panose="020F0502020204030204" pitchFamily="34" charset="0"/>
              </a:rPr>
              <a:t>bin File</a:t>
            </a:r>
            <a:r>
              <a:rPr lang="ko-KR" altLang="en-US" sz="1600" b="1" dirty="0" smtClean="0">
                <a:latin typeface="Calibri" panose="020F0502020204030204" pitchFamily="34" charset="0"/>
              </a:rPr>
              <a:t> </a:t>
            </a:r>
            <a:r>
              <a:rPr lang="en-US" altLang="ko-KR" sz="1600" b="1" dirty="0">
                <a:latin typeface="Calibri" panose="020F0502020204030204" pitchFamily="34" charset="0"/>
              </a:rPr>
              <a:t>setting : nrc7394_standalone_xip_sample_uart_tcp_client_45.bin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>
                <a:latin typeface="Calibri" panose="020F0502020204030204" pitchFamily="34" charset="0"/>
              </a:rPr>
              <a:t>Comport refresh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>
                <a:latin typeface="Calibri" panose="020F0502020204030204" pitchFamily="34" charset="0"/>
              </a:rPr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389765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 smtClean="0"/>
              <a:t>AP </a:t>
            </a:r>
            <a:r>
              <a:rPr lang="en-US" altLang="ko-KR" sz="2000" b="1" dirty="0"/>
              <a:t>FW upload</a:t>
            </a:r>
            <a:endParaRPr lang="ko-KR" altLang="en-US" sz="2000" b="1" dirty="0"/>
          </a:p>
        </p:txBody>
      </p:sp>
      <p:sp>
        <p:nvSpPr>
          <p:cNvPr id="26" name="Rectangle 89">
            <a:extLst>
              <a:ext uri="{FF2B5EF4-FFF2-40B4-BE49-F238E27FC236}">
                <a16:creationId xmlns:a16="http://schemas.microsoft.com/office/drawing/2014/main" id="{199DB935-950E-4A56-94E8-AAA5FEFC8503}"/>
              </a:ext>
            </a:extLst>
          </p:cNvPr>
          <p:cNvSpPr/>
          <p:nvPr/>
        </p:nvSpPr>
        <p:spPr>
          <a:xfrm>
            <a:off x="632520" y="1055626"/>
            <a:ext cx="7237460" cy="3026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2800"/>
              </a:lnSpc>
            </a:pPr>
            <a:r>
              <a:rPr lang="ko-KR" altLang="en-US" sz="2000" b="1" dirty="0" smtClean="0">
                <a:latin typeface="Calibri" panose="020F0502020204030204" pitchFamily="34" charset="0"/>
              </a:rPr>
              <a:t> </a:t>
            </a:r>
            <a:r>
              <a:rPr lang="en-US" altLang="ko-KR" sz="2000" b="1" dirty="0" smtClean="0">
                <a:latin typeface="Calibri" panose="020F0502020204030204" pitchFamily="34" charset="0"/>
              </a:rPr>
              <a:t>- Run FirmwareFlashTool.exe</a:t>
            </a:r>
            <a:endParaRPr lang="en-US" altLang="ko-KR" sz="2000" b="1" dirty="0">
              <a:latin typeface="Calibri" panose="020F0502020204030204" pitchFamily="34" charset="0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smtClean="0">
                <a:latin typeface="Calibri" panose="020F0502020204030204" pitchFamily="34" charset="0"/>
              </a:rPr>
              <a:t>&gt; AP </a:t>
            </a:r>
            <a:r>
              <a:rPr lang="en-US" altLang="ko-KR" sz="2000" b="1" dirty="0">
                <a:latin typeface="Calibri" panose="020F0502020204030204" pitchFamily="34" charset="0"/>
              </a:rPr>
              <a:t>FW upload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 smtClean="0">
                <a:latin typeface="Calibri" panose="020F0502020204030204" pitchFamily="34" charset="0"/>
              </a:rPr>
              <a:t>Boot File</a:t>
            </a:r>
            <a:r>
              <a:rPr lang="ko-KR" altLang="en-US" sz="1600" b="1" dirty="0" smtClean="0">
                <a:latin typeface="Calibri" panose="020F0502020204030204" pitchFamily="34" charset="0"/>
              </a:rPr>
              <a:t> </a:t>
            </a:r>
            <a:r>
              <a:rPr lang="en-US" altLang="ko-KR" sz="1600" b="1" dirty="0">
                <a:latin typeface="Calibri" panose="020F0502020204030204" pitchFamily="34" charset="0"/>
              </a:rPr>
              <a:t>setting : nrc7394_boot.bin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 err="1">
                <a:latin typeface="Calibri" panose="020F0502020204030204" pitchFamily="34" charset="0"/>
              </a:rPr>
              <a:t>Boot_XIP</a:t>
            </a:r>
            <a:r>
              <a:rPr lang="en-US" altLang="ko-KR" sz="1600" b="1" dirty="0">
                <a:latin typeface="Calibri" panose="020F0502020204030204" pitchFamily="34" charset="0"/>
              </a:rPr>
              <a:t> File</a:t>
            </a:r>
            <a:r>
              <a:rPr lang="ko-KR" altLang="en-US" sz="1600" b="1" dirty="0" smtClean="0">
                <a:latin typeface="Calibri" panose="020F0502020204030204" pitchFamily="34" charset="0"/>
              </a:rPr>
              <a:t> </a:t>
            </a:r>
            <a:r>
              <a:rPr lang="en-US" altLang="ko-KR" sz="1600" b="1" dirty="0">
                <a:latin typeface="Calibri" panose="020F0502020204030204" pitchFamily="34" charset="0"/>
              </a:rPr>
              <a:t>setting : nrc7394_boot_xip_wait.bin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>
                <a:latin typeface="Calibri" panose="020F0502020204030204" pitchFamily="34" charset="0"/>
              </a:rPr>
              <a:t>AP</a:t>
            </a:r>
            <a:r>
              <a:rPr lang="ko-KR" altLang="en-US" sz="1600" b="1" dirty="0">
                <a:latin typeface="Calibri" panose="020F0502020204030204" pitchFamily="34" charset="0"/>
              </a:rPr>
              <a:t> 용 </a:t>
            </a:r>
            <a:r>
              <a:rPr lang="en-US" altLang="ko-KR" sz="1600" b="1" dirty="0">
                <a:latin typeface="Calibri" panose="020F0502020204030204" pitchFamily="34" charset="0"/>
              </a:rPr>
              <a:t>bin File</a:t>
            </a:r>
            <a:r>
              <a:rPr lang="ko-KR" altLang="en-US" sz="1600" b="1" dirty="0" smtClean="0">
                <a:latin typeface="Calibri" panose="020F0502020204030204" pitchFamily="34" charset="0"/>
              </a:rPr>
              <a:t> </a:t>
            </a:r>
            <a:r>
              <a:rPr lang="en-US" altLang="ko-KR" sz="1600" b="1" dirty="0">
                <a:latin typeface="Calibri" panose="020F0502020204030204" pitchFamily="34" charset="0"/>
              </a:rPr>
              <a:t>setting : </a:t>
            </a:r>
            <a:r>
              <a:rPr lang="en-US" altLang="ko-KR" sz="1400" b="1" dirty="0">
                <a:latin typeface="Calibri" panose="020F0502020204030204" pitchFamily="34" charset="0"/>
              </a:rPr>
              <a:t>nrc7394_standalone_xip_sample_softap_uart_tcp_server_relay.bin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>
                <a:latin typeface="Calibri" panose="020F0502020204030204" pitchFamily="34" charset="0"/>
              </a:rPr>
              <a:t>Comport refresh</a:t>
            </a:r>
          </a:p>
          <a:p>
            <a:pPr marL="1371600" lvl="2" indent="-457200">
              <a:lnSpc>
                <a:spcPts val="3000"/>
              </a:lnSpc>
              <a:buFont typeface="+mj-lt"/>
              <a:buAutoNum type="arabicPeriod"/>
            </a:pPr>
            <a:r>
              <a:rPr lang="en-US" altLang="ko-KR" sz="1600" b="1" dirty="0">
                <a:latin typeface="Calibri" panose="020F0502020204030204" pitchFamily="34" charset="0"/>
              </a:rPr>
              <a:t>Start</a:t>
            </a:r>
          </a:p>
        </p:txBody>
      </p:sp>
      <p:grpSp>
        <p:nvGrpSpPr>
          <p:cNvPr id="27" name="그룹 26"/>
          <p:cNvGrpSpPr/>
          <p:nvPr/>
        </p:nvGrpSpPr>
        <p:grpSpPr>
          <a:xfrm>
            <a:off x="6177136" y="3311918"/>
            <a:ext cx="3728864" cy="3212945"/>
            <a:chOff x="6330890" y="1892228"/>
            <a:chExt cx="5013684" cy="4320000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1FC331A6-37B6-638F-858F-631F17597B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51206" y="1892228"/>
              <a:ext cx="4693368" cy="4320000"/>
            </a:xfrm>
            <a:prstGeom prst="rect">
              <a:avLst/>
            </a:prstGeom>
          </p:spPr>
        </p:pic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9F60597-D3A4-D36C-6C19-AC39703CBE51}"/>
                </a:ext>
              </a:extLst>
            </p:cNvPr>
            <p:cNvSpPr/>
            <p:nvPr/>
          </p:nvSpPr>
          <p:spPr bwMode="auto">
            <a:xfrm>
              <a:off x="6676123" y="3754582"/>
              <a:ext cx="4658662" cy="438727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6BFDC75-332F-453E-7891-40B6F2D3EE9B}"/>
                </a:ext>
              </a:extLst>
            </p:cNvPr>
            <p:cNvSpPr/>
            <p:nvPr/>
          </p:nvSpPr>
          <p:spPr bwMode="auto">
            <a:xfrm>
              <a:off x="6676123" y="4682836"/>
              <a:ext cx="4658662" cy="349751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7A6818D-D85F-3282-72A5-499F4EC20338}"/>
                </a:ext>
              </a:extLst>
            </p:cNvPr>
            <p:cNvSpPr/>
            <p:nvPr/>
          </p:nvSpPr>
          <p:spPr bwMode="auto">
            <a:xfrm>
              <a:off x="6676123" y="5069841"/>
              <a:ext cx="4658662" cy="404600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43A83B-41A4-C682-C72C-201D4FA81D15}"/>
                </a:ext>
              </a:extLst>
            </p:cNvPr>
            <p:cNvSpPr txBox="1"/>
            <p:nvPr/>
          </p:nvSpPr>
          <p:spPr>
            <a:xfrm>
              <a:off x="6363217" y="3782620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B03A113-E661-3D8B-64B4-6C88541E3B08}"/>
                </a:ext>
              </a:extLst>
            </p:cNvPr>
            <p:cNvSpPr txBox="1"/>
            <p:nvPr/>
          </p:nvSpPr>
          <p:spPr>
            <a:xfrm>
              <a:off x="6363217" y="4664363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073EFDD-05A2-12DC-A9A9-5A6DE506108F}"/>
                </a:ext>
              </a:extLst>
            </p:cNvPr>
            <p:cNvSpPr txBox="1"/>
            <p:nvPr/>
          </p:nvSpPr>
          <p:spPr>
            <a:xfrm>
              <a:off x="6330890" y="5820637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CFB6D88-389A-F8C0-F8BB-8F8A289AFD57}"/>
                </a:ext>
              </a:extLst>
            </p:cNvPr>
            <p:cNvSpPr txBox="1"/>
            <p:nvPr/>
          </p:nvSpPr>
          <p:spPr>
            <a:xfrm>
              <a:off x="8233581" y="5842896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25C2025D-58F7-760B-3890-30DF08BD9BDE}"/>
                </a:ext>
              </a:extLst>
            </p:cNvPr>
            <p:cNvSpPr/>
            <p:nvPr/>
          </p:nvSpPr>
          <p:spPr bwMode="auto">
            <a:xfrm flipV="1">
              <a:off x="7502436" y="5475499"/>
              <a:ext cx="698818" cy="714469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ACB323D-2BD3-94E6-6E8A-D038A14E59D8}"/>
                </a:ext>
              </a:extLst>
            </p:cNvPr>
            <p:cNvSpPr txBox="1"/>
            <p:nvPr/>
          </p:nvSpPr>
          <p:spPr>
            <a:xfrm>
              <a:off x="6347054" y="5087475"/>
              <a:ext cx="312906" cy="369332"/>
            </a:xfrm>
            <a:prstGeom prst="rect">
              <a:avLst/>
            </a:prstGeom>
            <a:solidFill>
              <a:srgbClr val="FFC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4C68FB8-4B28-A9A2-4962-68AE74E261AF}"/>
                </a:ext>
              </a:extLst>
            </p:cNvPr>
            <p:cNvSpPr/>
            <p:nvPr/>
          </p:nvSpPr>
          <p:spPr bwMode="auto">
            <a:xfrm flipV="1">
              <a:off x="6678632" y="5463402"/>
              <a:ext cx="698818" cy="714469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돋움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2970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 smtClean="0"/>
              <a:t>T-Put TEST</a:t>
            </a:r>
            <a:endParaRPr lang="ko-KR" altLang="en-US" sz="20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983838" y="1397294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Iperf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Command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0552" y="2054658"/>
            <a:ext cx="19756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STA : </a:t>
            </a:r>
            <a:r>
              <a:rPr lang="ko-KR" altLang="en-US" dirty="0" err="1"/>
              <a:t>iperf</a:t>
            </a:r>
            <a:r>
              <a:rPr lang="ko-KR" altLang="en-US" dirty="0"/>
              <a:t> -</a:t>
            </a:r>
            <a:r>
              <a:rPr lang="ko-KR" altLang="en-US" dirty="0" err="1"/>
              <a:t>s</a:t>
            </a:r>
            <a:r>
              <a:rPr lang="ko-KR" altLang="en-US" dirty="0"/>
              <a:t> -</a:t>
            </a:r>
            <a:r>
              <a:rPr lang="ko-KR" altLang="en-US" dirty="0" err="1"/>
              <a:t>i</a:t>
            </a:r>
            <a:r>
              <a:rPr lang="ko-KR" altLang="en-US" dirty="0"/>
              <a:t> 1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920552" y="2564904"/>
            <a:ext cx="84249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AP : </a:t>
            </a:r>
            <a:r>
              <a:rPr lang="ko-KR" altLang="en-US" dirty="0" err="1"/>
              <a:t>iperf</a:t>
            </a:r>
            <a:r>
              <a:rPr lang="ko-KR" altLang="en-US" dirty="0"/>
              <a:t> -c 192.168.200.89 -</a:t>
            </a:r>
            <a:r>
              <a:rPr lang="ko-KR" altLang="en-US" dirty="0" err="1"/>
              <a:t>i</a:t>
            </a:r>
            <a:r>
              <a:rPr lang="ko-KR" altLang="en-US" dirty="0"/>
              <a:t> 1 -</a:t>
            </a:r>
            <a:r>
              <a:rPr lang="ko-KR" altLang="en-US" dirty="0" err="1"/>
              <a:t>t</a:t>
            </a:r>
            <a:r>
              <a:rPr lang="ko-KR" altLang="en-US" dirty="0"/>
              <a:t> 100  </a:t>
            </a:r>
            <a:endParaRPr lang="en-US" altLang="ko-KR" dirty="0" smtClean="0"/>
          </a:p>
          <a:p>
            <a:r>
              <a:rPr lang="ko-KR" altLang="en-US" dirty="0" smtClean="0"/>
              <a:t>//</a:t>
            </a:r>
            <a:r>
              <a:rPr lang="en-US" altLang="ko-KR" dirty="0"/>
              <a:t>You can adjust the t-put measurement time from 1 second to 100 seconds.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992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 smtClean="0"/>
              <a:t>T-Put TEST Log</a:t>
            </a:r>
            <a:endParaRPr lang="ko-KR" altLang="en-US" sz="2000" b="1" dirty="0"/>
          </a:p>
        </p:txBody>
      </p:sp>
      <p:pic>
        <p:nvPicPr>
          <p:cNvPr id="3" name="그림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313040" y="1124744"/>
            <a:ext cx="4320000" cy="5400000"/>
          </a:xfrm>
          <a:prstGeom prst="rect">
            <a:avLst/>
          </a:prstGeom>
        </p:spPr>
      </p:pic>
      <p:pic>
        <p:nvPicPr>
          <p:cNvPr id="5" name="그림 4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60512" y="1124744"/>
            <a:ext cx="4320000" cy="540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80792" y="6309320"/>
            <a:ext cx="1417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smtClean="0">
                <a:solidFill>
                  <a:srgbClr val="FF0000"/>
                </a:solidFill>
              </a:rPr>
              <a:t>&lt;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T-Put Check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45288" y="6309320"/>
            <a:ext cx="1417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smtClean="0">
                <a:solidFill>
                  <a:srgbClr val="FF0000"/>
                </a:solidFill>
              </a:rPr>
              <a:t>&lt;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T-Put Check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04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136576" y="2996952"/>
            <a:ext cx="8064896" cy="836712"/>
          </a:xfrm>
        </p:spPr>
        <p:txBody>
          <a:bodyPr>
            <a:normAutofit/>
          </a:bodyPr>
          <a:lstStyle/>
          <a:p>
            <a:pPr algn="ctr"/>
            <a:r>
              <a:rPr lang="ko-KR" altLang="en-US" sz="2000" b="1" dirty="0" smtClean="0"/>
              <a:t>감사합니다</a:t>
            </a:r>
            <a:r>
              <a:rPr lang="en-US" altLang="ko-KR" sz="2000" b="1" dirty="0" smtClean="0"/>
              <a:t>.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8489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26877</TotalTime>
  <Words>164</Words>
  <Application>Microsoft Office PowerPoint</Application>
  <PresentationFormat>A4 용지(210x297mm)</PresentationFormat>
  <Paragraphs>54</Paragraphs>
  <Slides>7</Slides>
  <Notes>6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돋움</vt:lpstr>
      <vt:lpstr>맑은 고딕</vt:lpstr>
      <vt:lpstr>Arial</vt:lpstr>
      <vt:lpstr>Calibri</vt:lpstr>
      <vt:lpstr>Wingdings</vt:lpstr>
      <vt:lpstr>Office 테마</vt:lpstr>
      <vt:lpstr>포장기 셸 개체</vt:lpstr>
      <vt:lpstr>PowerPoint 프레젠테이션</vt:lpstr>
      <vt:lpstr>Mode Setting</vt:lpstr>
      <vt:lpstr>STA FW upload</vt:lpstr>
      <vt:lpstr>AP FW upload</vt:lpstr>
      <vt:lpstr>T-Put TEST</vt:lpstr>
      <vt:lpstr>T-Put TEST Log</vt:lpstr>
      <vt:lpstr>감사합니다.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Microsoft Corporation</dc:creator>
  <cp:lastModifiedBy>김기배</cp:lastModifiedBy>
  <cp:revision>625</cp:revision>
  <dcterms:created xsi:type="dcterms:W3CDTF">2006-10-05T04:04:58Z</dcterms:created>
  <dcterms:modified xsi:type="dcterms:W3CDTF">2024-08-19T08:51:56Z</dcterms:modified>
</cp:coreProperties>
</file>